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2" r:id="rId2"/>
    <p:sldId id="259" r:id="rId3"/>
    <p:sldId id="261" r:id="rId4"/>
    <p:sldId id="263" r:id="rId5"/>
    <p:sldId id="264" r:id="rId6"/>
    <p:sldId id="266" r:id="rId7"/>
    <p:sldId id="267" r:id="rId8"/>
    <p:sldId id="268" r:id="rId9"/>
    <p:sldId id="271" r:id="rId10"/>
    <p:sldId id="274" r:id="rId11"/>
    <p:sldId id="283" r:id="rId12"/>
    <p:sldId id="269" r:id="rId13"/>
    <p:sldId id="284" r:id="rId14"/>
    <p:sldId id="285" r:id="rId15"/>
    <p:sldId id="277" r:id="rId16"/>
    <p:sldId id="276" r:id="rId17"/>
    <p:sldId id="278" r:id="rId18"/>
    <p:sldId id="288" r:id="rId19"/>
    <p:sldId id="270" r:id="rId20"/>
    <p:sldId id="275" r:id="rId21"/>
    <p:sldId id="282" r:id="rId22"/>
    <p:sldId id="281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9" r:id="rId32"/>
    <p:sldId id="298" r:id="rId33"/>
    <p:sldId id="300" r:id="rId34"/>
    <p:sldId id="303" r:id="rId35"/>
    <p:sldId id="304" r:id="rId36"/>
    <p:sldId id="305" r:id="rId37"/>
    <p:sldId id="30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7703F-4959-4D5E-9872-D3D39A01A677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4A827-765A-4BBC-9EB0-3C628323B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6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0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3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2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0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6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6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0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8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7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D81B6-5A15-4638-A302-6A858EC1E152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F4494-DAB7-4937-A8AC-3F9EE050C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emf"/><Relationship Id="rId4" Type="http://schemas.openxmlformats.org/officeDocument/2006/relationships/package" Target="../embeddings/Microsoft_Word_Document1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emf"/><Relationship Id="rId4" Type="http://schemas.openxmlformats.org/officeDocument/2006/relationships/package" Target="../embeddings/Microsoft_Word_Document2.docx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4592" y="148277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/>
              <a:t>Sweetwater’s circle of projects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762000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/>
              <a:t>Hands-on workshops </a:t>
            </a:r>
            <a:r>
              <a:rPr lang="en-US" sz="1400" dirty="0"/>
              <a:t>where community members help each other learn and implement water-saving landscape features such as rainwater catchment basins and tanks, drought tolerant plantings, greywater systems, and food forests.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96" y="4114800"/>
            <a:ext cx="18287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/>
              <a:t>Educational presentations </a:t>
            </a:r>
            <a:r>
              <a:rPr lang="en-US" sz="1400" dirty="0"/>
              <a:t>and workshops on practical water issues.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762000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err="1"/>
              <a:t>Aguanuestra</a:t>
            </a:r>
            <a:r>
              <a:rPr lang="en-US" sz="1400" b="1" dirty="0"/>
              <a:t>, </a:t>
            </a:r>
            <a:r>
              <a:rPr lang="en-US" sz="1400" dirty="0"/>
              <a:t>which engages the Latino, immigrant, and underprivileged communities in proactively addressing community water issues that affect their lives.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3505200"/>
            <a:ext cx="2209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/>
              <a:t>The Youth Drought </a:t>
            </a:r>
            <a:r>
              <a:rPr lang="en-US" sz="1400" b="1" dirty="0" smtClean="0"/>
              <a:t>Project</a:t>
            </a:r>
            <a:r>
              <a:rPr lang="en-US" sz="1400" dirty="0" smtClean="0"/>
              <a:t>, </a:t>
            </a:r>
            <a:r>
              <a:rPr lang="en-US" sz="1400" dirty="0"/>
              <a:t>where we are developing a community enterprise engaging crews of young people to perform water-saving landscape work such as lawn removal and replacement.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3474422"/>
            <a:ext cx="1676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/>
              <a:t>A series of </a:t>
            </a:r>
            <a:r>
              <a:rPr lang="en-US" sz="1400" b="1" dirty="0"/>
              <a:t>Drought Forums t</a:t>
            </a:r>
            <a:r>
              <a:rPr lang="en-US" sz="1400" dirty="0"/>
              <a:t>hrough which we are developing a collaborative stakeholder network to facilitate community-wide drought adaptation sufficient to meet the profound challenges we face.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876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362200"/>
            <a:ext cx="3238500" cy="431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2400"/>
            <a:ext cx="29146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5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038600" cy="269240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9" y="2362200"/>
            <a:ext cx="411480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33400"/>
            <a:ext cx="4267200" cy="3200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14600"/>
            <a:ext cx="31242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4812"/>
            <a:ext cx="5105400" cy="66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4812"/>
            <a:ext cx="5105400" cy="66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2286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15870"/>
            <a:ext cx="4953000" cy="330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12524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99143"/>
            <a:ext cx="36957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2199"/>
            <a:ext cx="3310273" cy="4413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886200" cy="2914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19600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73" y="178158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8099"/>
            <a:ext cx="3615383" cy="2711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1" y="2753932"/>
            <a:ext cx="2862329" cy="3816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9637"/>
            <a:ext cx="3074831" cy="4099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31" y="135228"/>
            <a:ext cx="36576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14600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Sweetwater Co-sponsored Tank Install at SBCC  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  <p:extLst>
      <p:ext uri="{BB962C8B-B14F-4D97-AF65-F5344CB8AC3E}">
        <p14:creationId xmlns:p14="http://schemas.microsoft.com/office/powerpoint/2010/main" val="125637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2924"/>
            <a:ext cx="4906314" cy="3270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12420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533400"/>
            <a:ext cx="3225800" cy="241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50972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"/>
            <a:ext cx="4572000" cy="3429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4040188" cy="30305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543" y="3200400"/>
            <a:ext cx="4041775" cy="3030538"/>
          </a:xfrm>
        </p:spPr>
      </p:pic>
    </p:spTree>
    <p:extLst>
      <p:ext uri="{BB962C8B-B14F-4D97-AF65-F5344CB8AC3E}">
        <p14:creationId xmlns:p14="http://schemas.microsoft.com/office/powerpoint/2010/main" val="25656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28600"/>
            <a:ext cx="314325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5772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86200"/>
            <a:ext cx="3505200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46172"/>
            <a:ext cx="4334412" cy="325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120667"/>
              </p:ext>
            </p:extLst>
          </p:nvPr>
        </p:nvGraphicFramePr>
        <p:xfrm>
          <a:off x="3106738" y="1397000"/>
          <a:ext cx="29305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Document" r:id="rId4" imgW="5949456" imgH="8253975" progId="Word.Document.12">
                  <p:embed/>
                </p:oleObj>
              </mc:Choice>
              <mc:Fallback>
                <p:oleObj name="Document" r:id="rId4" imgW="5949456" imgH="825397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6738" y="1397000"/>
                        <a:ext cx="29305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AguaNuestra</a:t>
            </a:r>
            <a:r>
              <a:rPr lang="en-US" dirty="0" smtClean="0"/>
              <a:t>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569714"/>
              </p:ext>
            </p:extLst>
          </p:nvPr>
        </p:nvGraphicFramePr>
        <p:xfrm>
          <a:off x="3101975" y="1397000"/>
          <a:ext cx="29400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Document" r:id="rId4" imgW="5964591" imgH="8241717" progId="Word.Document.12">
                  <p:embed/>
                </p:oleObj>
              </mc:Choice>
              <mc:Fallback>
                <p:oleObj name="Document" r:id="rId4" imgW="5964591" imgH="82417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975" y="1397000"/>
                        <a:ext cx="29400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Educational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Youth Drought Project</a:t>
            </a:r>
            <a:br>
              <a:rPr lang="en-US" dirty="0" smtClean="0"/>
            </a:br>
            <a:r>
              <a:rPr lang="en-US" sz="2000" dirty="0" smtClean="0"/>
              <a:t>Sweetwater Collaborative, Interplay, and </a:t>
            </a:r>
            <a:r>
              <a:rPr lang="en-US" sz="2000" dirty="0" err="1" smtClean="0"/>
              <a:t>YStrive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Sod cutting lawn removal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5244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"/>
            <a:ext cx="4038600" cy="30289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0512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086600" cy="5314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YDP Sheet Mulching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" y="152400"/>
            <a:ext cx="406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0"/>
            <a:ext cx="457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29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90" y="3048000"/>
            <a:ext cx="4775200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" y="289560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90" y="152400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92" y="2743200"/>
            <a:ext cx="3512608" cy="263445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" y="2057400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26704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57600"/>
            <a:ext cx="3759200" cy="28194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8600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351262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Strategy Forums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61672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238751" cy="39290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6600"/>
            <a:ext cx="4591049" cy="3443287"/>
          </a:xfrm>
        </p:spPr>
      </p:pic>
    </p:spTree>
    <p:extLst>
      <p:ext uri="{BB962C8B-B14F-4D97-AF65-F5344CB8AC3E}">
        <p14:creationId xmlns:p14="http://schemas.microsoft.com/office/powerpoint/2010/main" val="33340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36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" y="111617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33375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2" y="1066800"/>
            <a:ext cx="38608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62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38100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20899"/>
            <a:ext cx="3987800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53684"/>
            <a:ext cx="4033949" cy="3025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39006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32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457200" y="1489394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89377"/>
            <a:ext cx="4041775" cy="2071409"/>
          </a:xfrm>
        </p:spPr>
      </p:pic>
    </p:spTree>
    <p:extLst>
      <p:ext uri="{BB962C8B-B14F-4D97-AF65-F5344CB8AC3E}">
        <p14:creationId xmlns:p14="http://schemas.microsoft.com/office/powerpoint/2010/main" val="16215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94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4040188" cy="30305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3505200"/>
            <a:ext cx="4041775" cy="303053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715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4704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04800"/>
            <a:ext cx="4394200" cy="3295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1242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7200"/>
            <a:ext cx="4800600" cy="3600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432765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151</Words>
  <Application>Microsoft Office PowerPoint</Application>
  <PresentationFormat>On-screen Show (4:3)</PresentationFormat>
  <Paragraphs>13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Sweetwater Co-sponsored Tank Install at SBCC  </vt:lpstr>
      <vt:lpstr>PowerPoint Presentation</vt:lpstr>
      <vt:lpstr>PowerPoint Presentation</vt:lpstr>
      <vt:lpstr>AguaNuestra Project</vt:lpstr>
      <vt:lpstr>Community Educational Events</vt:lpstr>
      <vt:lpstr>Youth Drought Project Sweetwater Collaborative, Interplay, and YStrive</vt:lpstr>
      <vt:lpstr>Sod cutting lawn removal</vt:lpstr>
      <vt:lpstr>PowerPoint Presentation</vt:lpstr>
      <vt:lpstr>YDP Sheet Mulching workshop</vt:lpstr>
      <vt:lpstr>PowerPoint Presentation</vt:lpstr>
      <vt:lpstr>PowerPoint Presentation</vt:lpstr>
      <vt:lpstr>PowerPoint Presentation</vt:lpstr>
      <vt:lpstr>Drought Strategy Forums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bwishingrad</dc:creator>
  <cp:lastModifiedBy>Jewel Snavely</cp:lastModifiedBy>
  <cp:revision>72</cp:revision>
  <dcterms:created xsi:type="dcterms:W3CDTF">2014-08-12T21:44:27Z</dcterms:created>
  <dcterms:modified xsi:type="dcterms:W3CDTF">2014-11-06T21:21:04Z</dcterms:modified>
</cp:coreProperties>
</file>